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60" r:id="rId5"/>
    <p:sldId id="262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6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6491C-9146-4AFE-8FE6-C36FD8910AFC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67350-89C2-4AF7-90FC-79F6317B0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A1892-65CF-4616-BBC8-D72790733B9D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6EC7A-1A58-47DC-85A3-E7B3EF799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A5782-4473-4CCA-9A16-CA07308DD43E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492C1-999F-46D4-A8CD-8D6022BFA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3A3A3-1889-4B28-9D25-49A0987FD794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C6E8F-CC08-4992-9804-F8B269949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D69E8-1A31-454D-B078-BD35FA350818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516B4-B081-42A7-B0FC-69A0C4BD7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E2D86-177F-447E-AFCD-AAA1CCE36C1E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FAA7A-3F3C-465B-99A3-602E5BB2E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0D0BB-67FC-4641-BCBB-2F90329BD8C6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F8CF8-3C93-4385-9A76-17C201E0F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FA242-12CD-429C-81B5-5E3D35532356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E4B42-1D2C-4C11-B309-C60931FFE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37478-3577-41E2-9590-0EEC324588D4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B98E4-A9D1-49EB-A6E8-B51F5AFDB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53C99-58F6-444E-BBD0-69729BFCB706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EDEB2-FDCD-489B-AA11-FF87CB847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89E49-31DB-4B9D-B93A-D713C962DCAE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DA466-1FA0-4060-8DCA-743EF3885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89DBDA45-39D1-4EA9-A9C4-05AB304D6BF2}" type="datetimeFigureOut">
              <a:rPr lang="ru-RU"/>
              <a:pPr>
                <a:defRPr/>
              </a:pPr>
              <a:t>05.02.2014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90F5171D-4DE3-409C-8B37-512A001CF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14375" y="857250"/>
            <a:ext cx="7858125" cy="1079500"/>
          </a:xfrm>
        </p:spPr>
        <p:txBody>
          <a:bodyPr/>
          <a:lstStyle/>
          <a:p>
            <a:r>
              <a:rPr lang="uk-UA" sz="72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 РОСЛИН</a:t>
            </a:r>
            <a:endParaRPr lang="ru-RU" sz="7200" b="1" i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579938" y="2563813"/>
            <a:ext cx="39036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uk-UA" sz="5400" b="1" i="1" dirty="0" smtClean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Неорганічні речовини</a:t>
            </a:r>
            <a:endParaRPr lang="ru-RU" sz="6000" b="1" i="1" dirty="0">
              <a:solidFill>
                <a:schemeClr val="accent3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724525" y="1798638"/>
            <a:ext cx="914400" cy="827087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327276" y="1782762"/>
            <a:ext cx="914400" cy="828675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2"/>
          <p:cNvSpPr txBox="1">
            <a:spLocks/>
          </p:cNvSpPr>
          <p:nvPr/>
        </p:nvSpPr>
        <p:spPr bwMode="auto">
          <a:xfrm>
            <a:off x="407988" y="2563813"/>
            <a:ext cx="40925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uk-UA" sz="5400" b="1" i="1" dirty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5400" b="1" i="1" dirty="0" smtClean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рганічні речовини</a:t>
            </a:r>
            <a:endParaRPr lang="ru-RU" sz="5400" b="1" i="1" dirty="0">
              <a:solidFill>
                <a:schemeClr val="accent3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2887663" y="2405063"/>
            <a:ext cx="0" cy="1008062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/>
          <p:cNvSpPr txBox="1">
            <a:spLocks/>
          </p:cNvSpPr>
          <p:nvPr/>
        </p:nvSpPr>
        <p:spPr>
          <a:xfrm>
            <a:off x="665138" y="1208141"/>
            <a:ext cx="7920880" cy="1152128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uk-UA" sz="6600" b="1" i="1" dirty="0" smtClean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Органічні речовини</a:t>
            </a:r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6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6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6600" b="1" i="1" dirty="0">
              <a:solidFill>
                <a:schemeClr val="accent3">
                  <a:lumMod val="65000"/>
                </a:schemeClr>
              </a:solidFill>
            </a:endParaRPr>
          </a:p>
        </p:txBody>
      </p:sp>
      <p:sp>
        <p:nvSpPr>
          <p:cNvPr id="14339" name="Объект 8"/>
          <p:cNvSpPr txBox="1">
            <a:spLocks/>
          </p:cNvSpPr>
          <p:nvPr/>
        </p:nvSpPr>
        <p:spPr bwMode="auto">
          <a:xfrm>
            <a:off x="390525" y="3203575"/>
            <a:ext cx="15938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uk-UA" sz="4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Білки</a:t>
            </a:r>
            <a:endParaRPr lang="ru-RU" sz="40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Объект 8"/>
          <p:cNvSpPr txBox="1">
            <a:spLocks/>
          </p:cNvSpPr>
          <p:nvPr/>
        </p:nvSpPr>
        <p:spPr bwMode="auto">
          <a:xfrm>
            <a:off x="2090738" y="3181350"/>
            <a:ext cx="15938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uk-UA" sz="4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endParaRPr lang="ru-RU" sz="40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1" name="Объект 8"/>
          <p:cNvSpPr txBox="1">
            <a:spLocks/>
          </p:cNvSpPr>
          <p:nvPr/>
        </p:nvSpPr>
        <p:spPr bwMode="auto">
          <a:xfrm>
            <a:off x="3630613" y="3214688"/>
            <a:ext cx="2525712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uk-UA" sz="4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endParaRPr lang="ru-RU" sz="4000" b="1" i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Прямоугольник 7"/>
          <p:cNvSpPr>
            <a:spLocks noChangeArrowheads="1"/>
          </p:cNvSpPr>
          <p:nvPr/>
        </p:nvSpPr>
        <p:spPr bwMode="auto">
          <a:xfrm>
            <a:off x="6084888" y="3217863"/>
            <a:ext cx="26638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Нуклеїнові кислоти</a:t>
            </a:r>
            <a:endParaRPr lang="ru-RU" sz="4000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900113" y="2411413"/>
            <a:ext cx="914400" cy="914400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959600" y="2411413"/>
            <a:ext cx="914400" cy="914400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87900" y="2365375"/>
            <a:ext cx="0" cy="1008063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91450" cy="1296987"/>
          </a:xfrm>
        </p:spPr>
        <p:txBody>
          <a:bodyPr/>
          <a:lstStyle/>
          <a:p>
            <a:pPr>
              <a:defRPr/>
            </a:pPr>
            <a:r>
              <a:rPr lang="uk-UA" sz="6000" b="1" i="1" dirty="0" smtClean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Неорганічні речовини</a:t>
            </a:r>
            <a:endParaRPr lang="ru-RU" sz="6000" b="1" i="1" dirty="0">
              <a:solidFill>
                <a:schemeClr val="accent3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Объект 2"/>
          <p:cNvSpPr txBox="1">
            <a:spLocks/>
          </p:cNvSpPr>
          <p:nvPr/>
        </p:nvSpPr>
        <p:spPr bwMode="auto">
          <a:xfrm>
            <a:off x="4235450" y="2563813"/>
            <a:ext cx="42402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uk-UA" sz="40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sz="54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Мінеральні солі</a:t>
            </a:r>
            <a:endParaRPr lang="ru-RU" sz="54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724525" y="2584450"/>
            <a:ext cx="914400" cy="828675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289176" y="2584450"/>
            <a:ext cx="914400" cy="828675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5" name="Объект 2"/>
          <p:cNvSpPr txBox="1">
            <a:spLocks/>
          </p:cNvSpPr>
          <p:nvPr/>
        </p:nvSpPr>
        <p:spPr bwMode="auto">
          <a:xfrm>
            <a:off x="323850" y="2584450"/>
            <a:ext cx="424021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uk-UA" sz="40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sz="5400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5400" b="1" i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539750" y="487363"/>
            <a:ext cx="7929563" cy="1143000"/>
          </a:xfrm>
        </p:spPr>
        <p:txBody>
          <a:bodyPr/>
          <a:lstStyle/>
          <a:p>
            <a:r>
              <a:rPr lang="uk-UA" sz="48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 рослин</a:t>
            </a:r>
            <a:endParaRPr lang="ru-RU" sz="4800" b="1" i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0113" y="2060575"/>
            <a:ext cx="3240087" cy="3384550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uk-UA" sz="3600" b="1" i="1" dirty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Органічні </a:t>
            </a:r>
            <a:r>
              <a:rPr lang="uk-UA" sz="3600" b="1" i="1" dirty="0" smtClean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</a:p>
          <a:p>
            <a:pPr marL="0" indent="0" algn="ctr">
              <a:spcBef>
                <a:spcPts val="1200"/>
              </a:spcBef>
              <a:buFontTx/>
              <a:buNone/>
              <a:defRPr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C, O, H, N, P, S)</a:t>
            </a:r>
            <a:endParaRPr lang="uk-UA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Жири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(C, O, H)</a:t>
            </a:r>
            <a:endParaRPr lang="uk-UA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Вуглеводи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(C, O, H)</a:t>
            </a:r>
            <a:endParaRPr lang="uk-UA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Нуклеїнові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кислоти</a:t>
            </a:r>
            <a:endParaRPr lang="en-US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(C, O, H, N, P)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endParaRPr lang="uk-UA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1968" y="2132856"/>
            <a:ext cx="3024336" cy="403244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uk-UA" sz="3600" b="1" i="1" dirty="0">
                <a:solidFill>
                  <a:schemeClr val="accent3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Неорганічні речовини</a:t>
            </a:r>
            <a:endParaRPr lang="uk-UA" sz="4000" b="1" i="1" dirty="0">
              <a:solidFill>
                <a:schemeClr val="accent3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1200"/>
              </a:spcBef>
              <a:buFontTx/>
              <a:buNone/>
              <a:defRPr/>
            </a:pP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(H, O)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Мінеральні солі</a:t>
            </a:r>
            <a:endParaRPr lang="en-US" sz="3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en-US" sz="32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(C, O, </a:t>
            </a:r>
            <a:r>
              <a:rPr lang="en-US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H, Mg, Ca, Fe, Cu, Zn, Mn)</a:t>
            </a:r>
            <a:endParaRPr lang="en-US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dirty="0" smtClean="0">
              <a:ln>
                <a:solidFill>
                  <a:srgbClr val="C00000"/>
                </a:solidFill>
              </a:ln>
            </a:endParaRPr>
          </a:p>
        </p:txBody>
      </p:sp>
      <p:cxnSp>
        <p:nvCxnSpPr>
          <p:cNvPr id="8" name="Прямая со стрелкой 7"/>
          <p:cNvCxnSpPr>
            <a:cxnSpLocks/>
          </p:cNvCxnSpPr>
          <p:nvPr/>
        </p:nvCxnSpPr>
        <p:spPr>
          <a:xfrm rot="5400000">
            <a:off x="2268538" y="1341438"/>
            <a:ext cx="827087" cy="827087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95963" y="1341438"/>
            <a:ext cx="828675" cy="914400"/>
          </a:xfrm>
          <a:prstGeom prst="straightConnector1">
            <a:avLst/>
          </a:prstGeom>
          <a:ln w="1270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CSC(2)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9D547AB-3EFF-4C80-B08D-970DF2BF28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CSC(2)</Template>
  <TotalTime>91</TotalTime>
  <Words>94</Words>
  <Application>Microsoft Office PowerPoint</Application>
  <PresentationFormat>Экран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CSC(2)</vt:lpstr>
      <vt:lpstr>СКЛАД РОСЛИН</vt:lpstr>
      <vt:lpstr>Презентация PowerPoint</vt:lpstr>
      <vt:lpstr>Неорганічні речовини</vt:lpstr>
      <vt:lpstr>Склад рослин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 рослин</dc:title>
  <dc:creator>Admin</dc:creator>
  <cp:keywords/>
  <cp:lastModifiedBy>Admin</cp:lastModifiedBy>
  <cp:revision>14</cp:revision>
  <dcterms:created xsi:type="dcterms:W3CDTF">2013-11-20T19:15:52Z</dcterms:created>
  <dcterms:modified xsi:type="dcterms:W3CDTF">2014-02-05T16:36:02Z</dcterms:modified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95110</vt:lpwstr>
  </property>
  <property fmtid="{D5CDD505-2E9C-101B-9397-08002B2CF9AE}" name="NXPowerLiteVersion" pid="3">
    <vt:lpwstr>D4.1.4</vt:lpwstr>
  </property>
  <property fmtid="{D5CDD505-2E9C-101B-9397-08002B2CF9AE}" name="_TemplateID" pid="4">
    <vt:lpwstr>TC300061419990</vt:lpwstr>
  </property>
</Properties>
</file>